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98" r:id="rId3"/>
    <p:sldId id="300" r:id="rId4"/>
    <p:sldId id="29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F708FD-8841-4E0D-A52E-A4102ABAC0A0}" v="21" dt="2023-06-06T20:11:54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70" d="100"/>
          <a:sy n="170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Hardman" userId="25dc0ef6-7b36-4b30-a7ad-8f7f71a3f84a" providerId="ADAL" clId="{F6F708FD-8841-4E0D-A52E-A4102ABAC0A0}"/>
    <pc:docChg chg="undo custSel addSld delSld modSld">
      <pc:chgData name="David Hardman" userId="25dc0ef6-7b36-4b30-a7ad-8f7f71a3f84a" providerId="ADAL" clId="{F6F708FD-8841-4E0D-A52E-A4102ABAC0A0}" dt="2023-06-06T20:47:56.059" v="292" actId="20577"/>
      <pc:docMkLst>
        <pc:docMk/>
      </pc:docMkLst>
      <pc:sldChg chg="addSp delSp modSp add mod">
        <pc:chgData name="David Hardman" userId="25dc0ef6-7b36-4b30-a7ad-8f7f71a3f84a" providerId="ADAL" clId="{F6F708FD-8841-4E0D-A52E-A4102ABAC0A0}" dt="2023-06-06T20:47:56.059" v="292" actId="20577"/>
        <pc:sldMkLst>
          <pc:docMk/>
          <pc:sldMk cId="313885899" sldId="300"/>
        </pc:sldMkLst>
        <pc:spChg chg="del mod">
          <ac:chgData name="David Hardman" userId="25dc0ef6-7b36-4b30-a7ad-8f7f71a3f84a" providerId="ADAL" clId="{F6F708FD-8841-4E0D-A52E-A4102ABAC0A0}" dt="2023-06-06T20:00:58.444" v="75" actId="21"/>
          <ac:spMkLst>
            <pc:docMk/>
            <pc:sldMk cId="313885899" sldId="300"/>
            <ac:spMk id="2" creationId="{4758EB4F-1407-1BF0-AB37-9F3858C202EE}"/>
          </ac:spMkLst>
        </pc:spChg>
        <pc:spChg chg="del">
          <ac:chgData name="David Hardman" userId="25dc0ef6-7b36-4b30-a7ad-8f7f71a3f84a" providerId="ADAL" clId="{F6F708FD-8841-4E0D-A52E-A4102ABAC0A0}" dt="2023-06-06T19:45:18.401" v="1" actId="478"/>
          <ac:spMkLst>
            <pc:docMk/>
            <pc:sldMk cId="313885899" sldId="300"/>
            <ac:spMk id="4" creationId="{5974AC42-741E-A57B-3443-39440FCB9446}"/>
          </ac:spMkLst>
        </pc:spChg>
        <pc:spChg chg="add del mod">
          <ac:chgData name="David Hardman" userId="25dc0ef6-7b36-4b30-a7ad-8f7f71a3f84a" providerId="ADAL" clId="{F6F708FD-8841-4E0D-A52E-A4102ABAC0A0}" dt="2023-06-06T20:00:58.444" v="75" actId="21"/>
          <ac:spMkLst>
            <pc:docMk/>
            <pc:sldMk cId="313885899" sldId="300"/>
            <ac:spMk id="5" creationId="{2428D53C-702F-F1A0-CEEB-84631813F212}"/>
          </ac:spMkLst>
        </pc:spChg>
        <pc:spChg chg="add del mod">
          <ac:chgData name="David Hardman" userId="25dc0ef6-7b36-4b30-a7ad-8f7f71a3f84a" providerId="ADAL" clId="{F6F708FD-8841-4E0D-A52E-A4102ABAC0A0}" dt="2023-06-06T19:45:19.862" v="2" actId="478"/>
          <ac:spMkLst>
            <pc:docMk/>
            <pc:sldMk cId="313885899" sldId="300"/>
            <ac:spMk id="5" creationId="{43851D8D-735F-5C47-72A4-313CD1356CE4}"/>
          </ac:spMkLst>
        </pc:spChg>
        <pc:spChg chg="add del mod">
          <ac:chgData name="David Hardman" userId="25dc0ef6-7b36-4b30-a7ad-8f7f71a3f84a" providerId="ADAL" clId="{F6F708FD-8841-4E0D-A52E-A4102ABAC0A0}" dt="2023-06-06T20:00:58.444" v="75" actId="21"/>
          <ac:spMkLst>
            <pc:docMk/>
            <pc:sldMk cId="313885899" sldId="300"/>
            <ac:spMk id="6" creationId="{942EB97C-620E-04CE-9FDF-D39CFF05FD30}"/>
          </ac:spMkLst>
        </pc:spChg>
        <pc:spChg chg="add mod">
          <ac:chgData name="David Hardman" userId="25dc0ef6-7b36-4b30-a7ad-8f7f71a3f84a" providerId="ADAL" clId="{F6F708FD-8841-4E0D-A52E-A4102ABAC0A0}" dt="2023-06-06T20:06:51.376" v="143" actId="164"/>
          <ac:spMkLst>
            <pc:docMk/>
            <pc:sldMk cId="313885899" sldId="300"/>
            <ac:spMk id="13" creationId="{0B468C3E-C95D-0883-417F-D66A73411474}"/>
          </ac:spMkLst>
        </pc:spChg>
        <pc:spChg chg="add mod">
          <ac:chgData name="David Hardman" userId="25dc0ef6-7b36-4b30-a7ad-8f7f71a3f84a" providerId="ADAL" clId="{F6F708FD-8841-4E0D-A52E-A4102ABAC0A0}" dt="2023-06-06T20:06:51.376" v="143" actId="164"/>
          <ac:spMkLst>
            <pc:docMk/>
            <pc:sldMk cId="313885899" sldId="300"/>
            <ac:spMk id="14" creationId="{9A697E49-FD67-3106-3E99-B0B4D1337B9A}"/>
          </ac:spMkLst>
        </pc:spChg>
        <pc:spChg chg="add del mod">
          <ac:chgData name="David Hardman" userId="25dc0ef6-7b36-4b30-a7ad-8f7f71a3f84a" providerId="ADAL" clId="{F6F708FD-8841-4E0D-A52E-A4102ABAC0A0}" dt="2023-06-06T20:00:58.444" v="75" actId="21"/>
          <ac:spMkLst>
            <pc:docMk/>
            <pc:sldMk cId="313885899" sldId="300"/>
            <ac:spMk id="15" creationId="{B1A2526E-C7D0-6877-CB6E-BE795F7717FD}"/>
          </ac:spMkLst>
        </pc:spChg>
        <pc:spChg chg="add del mod">
          <ac:chgData name="David Hardman" userId="25dc0ef6-7b36-4b30-a7ad-8f7f71a3f84a" providerId="ADAL" clId="{F6F708FD-8841-4E0D-A52E-A4102ABAC0A0}" dt="2023-06-06T20:00:58.444" v="75" actId="21"/>
          <ac:spMkLst>
            <pc:docMk/>
            <pc:sldMk cId="313885899" sldId="300"/>
            <ac:spMk id="16" creationId="{26F8BDA9-C25D-C641-FFE8-2CCA4B028D65}"/>
          </ac:spMkLst>
        </pc:spChg>
        <pc:spChg chg="add del mod">
          <ac:chgData name="David Hardman" userId="25dc0ef6-7b36-4b30-a7ad-8f7f71a3f84a" providerId="ADAL" clId="{F6F708FD-8841-4E0D-A52E-A4102ABAC0A0}" dt="2023-06-06T20:00:58.444" v="75" actId="21"/>
          <ac:spMkLst>
            <pc:docMk/>
            <pc:sldMk cId="313885899" sldId="300"/>
            <ac:spMk id="21" creationId="{241DAA3F-3744-5F8E-F531-5B12F7AA90F0}"/>
          </ac:spMkLst>
        </pc:spChg>
        <pc:spChg chg="add del mod">
          <ac:chgData name="David Hardman" userId="25dc0ef6-7b36-4b30-a7ad-8f7f71a3f84a" providerId="ADAL" clId="{F6F708FD-8841-4E0D-A52E-A4102ABAC0A0}" dt="2023-06-06T20:00:58.444" v="75" actId="21"/>
          <ac:spMkLst>
            <pc:docMk/>
            <pc:sldMk cId="313885899" sldId="300"/>
            <ac:spMk id="22" creationId="{F4BA7756-2CD3-D832-AB47-7FCBC7530343}"/>
          </ac:spMkLst>
        </pc:spChg>
        <pc:spChg chg="mod topLvl">
          <ac:chgData name="David Hardman" userId="25dc0ef6-7b36-4b30-a7ad-8f7f71a3f84a" providerId="ADAL" clId="{F6F708FD-8841-4E0D-A52E-A4102ABAC0A0}" dt="2023-06-06T20:06:51.376" v="143" actId="164"/>
          <ac:spMkLst>
            <pc:docMk/>
            <pc:sldMk cId="313885899" sldId="300"/>
            <ac:spMk id="24" creationId="{F775114C-DD71-E957-6FAA-0A91DFFAC3DF}"/>
          </ac:spMkLst>
        </pc:spChg>
        <pc:spChg chg="mod">
          <ac:chgData name="David Hardman" userId="25dc0ef6-7b36-4b30-a7ad-8f7f71a3f84a" providerId="ADAL" clId="{F6F708FD-8841-4E0D-A52E-A4102ABAC0A0}" dt="2023-06-06T19:45:54.784" v="10" actId="164"/>
          <ac:spMkLst>
            <pc:docMk/>
            <pc:sldMk cId="313885899" sldId="300"/>
            <ac:spMk id="25" creationId="{F0281970-5A20-9B77-C3A3-4CEAF0E590E7}"/>
          </ac:spMkLst>
        </pc:spChg>
        <pc:spChg chg="mod">
          <ac:chgData name="David Hardman" userId="25dc0ef6-7b36-4b30-a7ad-8f7f71a3f84a" providerId="ADAL" clId="{F6F708FD-8841-4E0D-A52E-A4102ABAC0A0}" dt="2023-06-06T19:56:16.567" v="65" actId="20577"/>
          <ac:spMkLst>
            <pc:docMk/>
            <pc:sldMk cId="313885899" sldId="300"/>
            <ac:spMk id="26" creationId="{F2F4C1CD-50F0-473C-C5D1-35756CF2BEB8}"/>
          </ac:spMkLst>
        </pc:spChg>
        <pc:spChg chg="mod">
          <ac:chgData name="David Hardman" userId="25dc0ef6-7b36-4b30-a7ad-8f7f71a3f84a" providerId="ADAL" clId="{F6F708FD-8841-4E0D-A52E-A4102ABAC0A0}" dt="2023-06-06T19:46:19.624" v="15" actId="164"/>
          <ac:spMkLst>
            <pc:docMk/>
            <pc:sldMk cId="313885899" sldId="300"/>
            <ac:spMk id="27" creationId="{72558639-436F-FE77-3021-3CF0C768E083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28" creationId="{CE1535D0-DEF4-D848-995D-F222ABCE39AC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29" creationId="{531F142B-389E-D283-6B25-B5788DBBC9F4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30" creationId="{8D10DC1C-7269-E0AC-B690-7F5E7ECCAD79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31" creationId="{21A666B8-CCB3-63A8-0187-B4E72534EAF1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32" creationId="{803CA419-D164-BCFE-B707-063B13FCB71F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33" creationId="{8F59BD6E-EEBC-9B22-ED9A-519E52487EAE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34" creationId="{BF017963-1BD3-CDBA-241E-9CB4716F43BB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35" creationId="{3354D678-01B7-0BFF-CF95-43B9EBD1567F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36" creationId="{E8C88F1A-6B77-16CB-BC67-1C227F3AD1A5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37" creationId="{5EF03792-E014-7F1D-B9EE-EA1C818C416B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39" creationId="{5006445D-315B-BB12-150D-3A8706FB0A57}"/>
          </ac:spMkLst>
        </pc:spChg>
        <pc:spChg chg="mod">
          <ac:chgData name="David Hardman" userId="25dc0ef6-7b36-4b30-a7ad-8f7f71a3f84a" providerId="ADAL" clId="{F6F708FD-8841-4E0D-A52E-A4102ABAC0A0}" dt="2023-06-06T19:45:25.567" v="4" actId="1076"/>
          <ac:spMkLst>
            <pc:docMk/>
            <pc:sldMk cId="313885899" sldId="300"/>
            <ac:spMk id="41" creationId="{FF69AFA9-9AFC-D3C7-726A-61D8BDFACDB4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45" creationId="{189501D7-A1B6-9401-122D-A0D4CDDE3FF6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48" creationId="{A6502CDC-264E-FD20-8188-ED7DE86297A4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49" creationId="{A1D79E00-D39A-1D17-02E5-C30A121426D8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50" creationId="{EA47449C-2A7C-C368-C09B-19FE390524BA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51" creationId="{85309508-3C2B-0146-09B6-57FE9B95AD12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52" creationId="{1A914795-5477-7937-1374-61A0019C507E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53" creationId="{B8BB30AB-E3A5-B752-CD99-5DC303FF9E87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54" creationId="{4B096B79-5F95-1BF2-0AED-A1F32A86DE09}"/>
          </ac:spMkLst>
        </pc:spChg>
        <pc:spChg chg="mod">
          <ac:chgData name="David Hardman" userId="25dc0ef6-7b36-4b30-a7ad-8f7f71a3f84a" providerId="ADAL" clId="{F6F708FD-8841-4E0D-A52E-A4102ABAC0A0}" dt="2023-06-06T20:11:03.170" v="244" actId="164"/>
          <ac:spMkLst>
            <pc:docMk/>
            <pc:sldMk cId="313885899" sldId="300"/>
            <ac:spMk id="57" creationId="{8A37F100-85B9-93F2-9DD2-FC511E56E12D}"/>
          </ac:spMkLst>
        </pc:spChg>
        <pc:spChg chg="add del mod">
          <ac:chgData name="David Hardman" userId="25dc0ef6-7b36-4b30-a7ad-8f7f71a3f84a" providerId="ADAL" clId="{F6F708FD-8841-4E0D-A52E-A4102ABAC0A0}" dt="2023-06-06T20:03:54.159" v="115" actId="478"/>
          <ac:spMkLst>
            <pc:docMk/>
            <pc:sldMk cId="313885899" sldId="300"/>
            <ac:spMk id="59" creationId="{1A9F9217-59A3-C40D-BCD8-784AF7EE0ED8}"/>
          </ac:spMkLst>
        </pc:spChg>
        <pc:spChg chg="add del mod">
          <ac:chgData name="David Hardman" userId="25dc0ef6-7b36-4b30-a7ad-8f7f71a3f84a" providerId="ADAL" clId="{F6F708FD-8841-4E0D-A52E-A4102ABAC0A0}" dt="2023-06-06T20:00:39" v="70" actId="478"/>
          <ac:spMkLst>
            <pc:docMk/>
            <pc:sldMk cId="313885899" sldId="300"/>
            <ac:spMk id="61" creationId="{C5F7CA29-F8DA-15AA-C75B-CBCD2868065B}"/>
          </ac:spMkLst>
        </pc:spChg>
        <pc:spChg chg="mod">
          <ac:chgData name="David Hardman" userId="25dc0ef6-7b36-4b30-a7ad-8f7f71a3f84a" providerId="ADAL" clId="{F6F708FD-8841-4E0D-A52E-A4102ABAC0A0}" dt="2023-06-06T19:46:19.624" v="15" actId="164"/>
          <ac:spMkLst>
            <pc:docMk/>
            <pc:sldMk cId="313885899" sldId="300"/>
            <ac:spMk id="67" creationId="{3F74790F-F0E2-394F-26B3-2466A20310D2}"/>
          </ac:spMkLst>
        </pc:spChg>
        <pc:spChg chg="mod">
          <ac:chgData name="David Hardman" userId="25dc0ef6-7b36-4b30-a7ad-8f7f71a3f84a" providerId="ADAL" clId="{F6F708FD-8841-4E0D-A52E-A4102ABAC0A0}" dt="2023-06-06T19:46:25.760" v="18" actId="164"/>
          <ac:spMkLst>
            <pc:docMk/>
            <pc:sldMk cId="313885899" sldId="300"/>
            <ac:spMk id="70" creationId="{075BAED7-E8FA-2111-483D-9B1259A05CF9}"/>
          </ac:spMkLst>
        </pc:spChg>
        <pc:spChg chg="add del mod">
          <ac:chgData name="David Hardman" userId="25dc0ef6-7b36-4b30-a7ad-8f7f71a3f84a" providerId="ADAL" clId="{F6F708FD-8841-4E0D-A52E-A4102ABAC0A0}" dt="2023-06-06T20:01:00.912" v="76" actId="478"/>
          <ac:spMkLst>
            <pc:docMk/>
            <pc:sldMk cId="313885899" sldId="300"/>
            <ac:spMk id="76" creationId="{0997D7AC-75AE-3E10-47E9-14E6C9CC4AEF}"/>
          </ac:spMkLst>
        </pc:spChg>
        <pc:spChg chg="add del mod">
          <ac:chgData name="David Hardman" userId="25dc0ef6-7b36-4b30-a7ad-8f7f71a3f84a" providerId="ADAL" clId="{F6F708FD-8841-4E0D-A52E-A4102ABAC0A0}" dt="2023-06-06T20:09:18.216" v="191" actId="478"/>
          <ac:spMkLst>
            <pc:docMk/>
            <pc:sldMk cId="313885899" sldId="300"/>
            <ac:spMk id="80" creationId="{FE553C27-E2B7-409B-2138-7B09FE512D97}"/>
          </ac:spMkLst>
        </pc:spChg>
        <pc:spChg chg="add del mod">
          <ac:chgData name="David Hardman" userId="25dc0ef6-7b36-4b30-a7ad-8f7f71a3f84a" providerId="ADAL" clId="{F6F708FD-8841-4E0D-A52E-A4102ABAC0A0}" dt="2023-06-06T20:09:17.255" v="190" actId="478"/>
          <ac:spMkLst>
            <pc:docMk/>
            <pc:sldMk cId="313885899" sldId="300"/>
            <ac:spMk id="82" creationId="{5CC3BF63-4BD3-BE02-ABBB-7DD856125F7C}"/>
          </ac:spMkLst>
        </pc:spChg>
        <pc:spChg chg="add mod">
          <ac:chgData name="David Hardman" userId="25dc0ef6-7b36-4b30-a7ad-8f7f71a3f84a" providerId="ADAL" clId="{F6F708FD-8841-4E0D-A52E-A4102ABAC0A0}" dt="2023-06-06T20:02:40.478" v="102" actId="1076"/>
          <ac:spMkLst>
            <pc:docMk/>
            <pc:sldMk cId="313885899" sldId="300"/>
            <ac:spMk id="83" creationId="{0A034ECE-E8A0-70C9-62D0-C745F722E1A9}"/>
          </ac:spMkLst>
        </pc:spChg>
        <pc:spChg chg="add mod">
          <ac:chgData name="David Hardman" userId="25dc0ef6-7b36-4b30-a7ad-8f7f71a3f84a" providerId="ADAL" clId="{F6F708FD-8841-4E0D-A52E-A4102ABAC0A0}" dt="2023-06-06T20:03:06.504" v="107" actId="14100"/>
          <ac:spMkLst>
            <pc:docMk/>
            <pc:sldMk cId="313885899" sldId="300"/>
            <ac:spMk id="86" creationId="{8D14B102-A753-1869-44EB-867E218849E8}"/>
          </ac:spMkLst>
        </pc:spChg>
        <pc:spChg chg="add mod">
          <ac:chgData name="David Hardman" userId="25dc0ef6-7b36-4b30-a7ad-8f7f71a3f84a" providerId="ADAL" clId="{F6F708FD-8841-4E0D-A52E-A4102ABAC0A0}" dt="2023-06-06T20:03:06.504" v="107" actId="14100"/>
          <ac:spMkLst>
            <pc:docMk/>
            <pc:sldMk cId="313885899" sldId="300"/>
            <ac:spMk id="87" creationId="{B211BC06-A5EE-8197-ED17-0C7B02D2E512}"/>
          </ac:spMkLst>
        </pc:spChg>
        <pc:spChg chg="add mod">
          <ac:chgData name="David Hardman" userId="25dc0ef6-7b36-4b30-a7ad-8f7f71a3f84a" providerId="ADAL" clId="{F6F708FD-8841-4E0D-A52E-A4102ABAC0A0}" dt="2023-06-06T20:11:21.363" v="248" actId="1076"/>
          <ac:spMkLst>
            <pc:docMk/>
            <pc:sldMk cId="313885899" sldId="300"/>
            <ac:spMk id="91" creationId="{B5A999BF-2951-2F1F-5FB7-C0191F871D40}"/>
          </ac:spMkLst>
        </pc:spChg>
        <pc:spChg chg="add mod">
          <ac:chgData name="David Hardman" userId="25dc0ef6-7b36-4b30-a7ad-8f7f71a3f84a" providerId="ADAL" clId="{F6F708FD-8841-4E0D-A52E-A4102ABAC0A0}" dt="2023-06-06T20:09:53.961" v="215" actId="1076"/>
          <ac:spMkLst>
            <pc:docMk/>
            <pc:sldMk cId="313885899" sldId="300"/>
            <ac:spMk id="99" creationId="{A119945C-4D76-0D48-22A8-868561406C48}"/>
          </ac:spMkLst>
        </pc:spChg>
        <pc:spChg chg="add mod">
          <ac:chgData name="David Hardman" userId="25dc0ef6-7b36-4b30-a7ad-8f7f71a3f84a" providerId="ADAL" clId="{F6F708FD-8841-4E0D-A52E-A4102ABAC0A0}" dt="2023-06-06T20:11:03.170" v="244" actId="164"/>
          <ac:spMkLst>
            <pc:docMk/>
            <pc:sldMk cId="313885899" sldId="300"/>
            <ac:spMk id="104" creationId="{5D95B3E8-DDE1-29CA-FEDA-FB83B37F1359}"/>
          </ac:spMkLst>
        </pc:spChg>
        <pc:spChg chg="add mod">
          <ac:chgData name="David Hardman" userId="25dc0ef6-7b36-4b30-a7ad-8f7f71a3f84a" providerId="ADAL" clId="{F6F708FD-8841-4E0D-A52E-A4102ABAC0A0}" dt="2023-06-06T20:47:56.059" v="292" actId="20577"/>
          <ac:spMkLst>
            <pc:docMk/>
            <pc:sldMk cId="313885899" sldId="300"/>
            <ac:spMk id="108" creationId="{7002B05C-C23C-7C07-8365-08F00FAFC90D}"/>
          </ac:spMkLst>
        </pc:spChg>
        <pc:grpChg chg="add del mod">
          <ac:chgData name="David Hardman" userId="25dc0ef6-7b36-4b30-a7ad-8f7f71a3f84a" providerId="ADAL" clId="{F6F708FD-8841-4E0D-A52E-A4102ABAC0A0}" dt="2023-06-06T19:53:52.617" v="26" actId="165"/>
          <ac:grpSpMkLst>
            <pc:docMk/>
            <pc:sldMk cId="313885899" sldId="300"/>
            <ac:grpSpMk id="8" creationId="{1CF6B893-B5C8-7628-BD3E-6AA436B7B15D}"/>
          </ac:grpSpMkLst>
        </pc:grpChg>
        <pc:grpChg chg="add mod">
          <ac:chgData name="David Hardman" userId="25dc0ef6-7b36-4b30-a7ad-8f7f71a3f84a" providerId="ADAL" clId="{F6F708FD-8841-4E0D-A52E-A4102ABAC0A0}" dt="2023-06-06T20:07:27.918" v="162" actId="1076"/>
          <ac:grpSpMkLst>
            <pc:docMk/>
            <pc:sldMk cId="313885899" sldId="300"/>
            <ac:grpSpMk id="9" creationId="{15E2CD3F-190B-A4AD-0104-263E4C0B9561}"/>
          </ac:grpSpMkLst>
        </pc:grpChg>
        <pc:grpChg chg="add mod">
          <ac:chgData name="David Hardman" userId="25dc0ef6-7b36-4b30-a7ad-8f7f71a3f84a" providerId="ADAL" clId="{F6F708FD-8841-4E0D-A52E-A4102ABAC0A0}" dt="2023-06-06T20:07:26.538" v="161" actId="1076"/>
          <ac:grpSpMkLst>
            <pc:docMk/>
            <pc:sldMk cId="313885899" sldId="300"/>
            <ac:grpSpMk id="10" creationId="{01FA10FD-D42A-2E12-B315-5192E3B84F7A}"/>
          </ac:grpSpMkLst>
        </pc:grpChg>
        <pc:grpChg chg="add mod">
          <ac:chgData name="David Hardman" userId="25dc0ef6-7b36-4b30-a7ad-8f7f71a3f84a" providerId="ADAL" clId="{F6F708FD-8841-4E0D-A52E-A4102ABAC0A0}" dt="2023-06-06T19:46:25.760" v="18" actId="164"/>
          <ac:grpSpMkLst>
            <pc:docMk/>
            <pc:sldMk cId="313885899" sldId="300"/>
            <ac:grpSpMk id="11" creationId="{360E593D-BF84-D0AB-E281-EEA883C3D8DA}"/>
          </ac:grpSpMkLst>
        </pc:grpChg>
        <pc:grpChg chg="add mod">
          <ac:chgData name="David Hardman" userId="25dc0ef6-7b36-4b30-a7ad-8f7f71a3f84a" providerId="ADAL" clId="{F6F708FD-8841-4E0D-A52E-A4102ABAC0A0}" dt="2023-06-06T20:07:25.306" v="160" actId="1076"/>
          <ac:grpSpMkLst>
            <pc:docMk/>
            <pc:sldMk cId="313885899" sldId="300"/>
            <ac:grpSpMk id="12" creationId="{B26CA8BA-539A-8241-013D-517843F5D56D}"/>
          </ac:grpSpMkLst>
        </pc:grpChg>
        <pc:grpChg chg="add mod">
          <ac:chgData name="David Hardman" userId="25dc0ef6-7b36-4b30-a7ad-8f7f71a3f84a" providerId="ADAL" clId="{F6F708FD-8841-4E0D-A52E-A4102ABAC0A0}" dt="2023-06-06T20:10:14.582" v="217" actId="1076"/>
          <ac:grpSpMkLst>
            <pc:docMk/>
            <pc:sldMk cId="313885899" sldId="300"/>
            <ac:grpSpMk id="92" creationId="{603BD829-BDAB-BC18-666E-E0E333314B10}"/>
          </ac:grpSpMkLst>
        </pc:grpChg>
        <pc:grpChg chg="add mod">
          <ac:chgData name="David Hardman" userId="25dc0ef6-7b36-4b30-a7ad-8f7f71a3f84a" providerId="ADAL" clId="{F6F708FD-8841-4E0D-A52E-A4102ABAC0A0}" dt="2023-06-06T20:11:09.674" v="245" actId="1076"/>
          <ac:grpSpMkLst>
            <pc:docMk/>
            <pc:sldMk cId="313885899" sldId="300"/>
            <ac:grpSpMk id="105" creationId="{BA824D21-3393-68E1-09EC-576C2E24BFD7}"/>
          </ac:grpSpMkLst>
        </pc:grpChg>
        <pc:picChg chg="add del mod">
          <ac:chgData name="David Hardman" userId="25dc0ef6-7b36-4b30-a7ad-8f7f71a3f84a" providerId="ADAL" clId="{F6F708FD-8841-4E0D-A52E-A4102ABAC0A0}" dt="2023-06-06T20:00:58.444" v="75" actId="21"/>
          <ac:picMkLst>
            <pc:docMk/>
            <pc:sldMk cId="313885899" sldId="300"/>
            <ac:picMk id="3" creationId="{33264020-0865-20D5-5C65-710843599642}"/>
          </ac:picMkLst>
        </pc:picChg>
        <pc:picChg chg="mod">
          <ac:chgData name="David Hardman" userId="25dc0ef6-7b36-4b30-a7ad-8f7f71a3f84a" providerId="ADAL" clId="{F6F708FD-8841-4E0D-A52E-A4102ABAC0A0}" dt="2023-06-06T20:08:45.531" v="180" actId="1076"/>
          <ac:picMkLst>
            <pc:docMk/>
            <pc:sldMk cId="313885899" sldId="300"/>
            <ac:picMk id="7" creationId="{A796C05B-3E1A-BB49-687B-3EFD6FF6ACEA}"/>
          </ac:picMkLst>
        </pc:picChg>
        <pc:picChg chg="del">
          <ac:chgData name="David Hardman" userId="25dc0ef6-7b36-4b30-a7ad-8f7f71a3f84a" providerId="ADAL" clId="{F6F708FD-8841-4E0D-A52E-A4102ABAC0A0}" dt="2023-06-06T19:45:20.590" v="3" actId="478"/>
          <ac:picMkLst>
            <pc:docMk/>
            <pc:sldMk cId="313885899" sldId="300"/>
            <ac:picMk id="17" creationId="{0DDBBD86-76F4-834F-D5A2-70C4239805FC}"/>
          </ac:picMkLst>
        </pc:picChg>
        <pc:picChg chg="add del mod">
          <ac:chgData name="David Hardman" userId="25dc0ef6-7b36-4b30-a7ad-8f7f71a3f84a" providerId="ADAL" clId="{F6F708FD-8841-4E0D-A52E-A4102ABAC0A0}" dt="2023-06-06T20:00:58.444" v="75" actId="21"/>
          <ac:picMkLst>
            <pc:docMk/>
            <pc:sldMk cId="313885899" sldId="300"/>
            <ac:picMk id="17" creationId="{DFFA7145-710A-F8CA-93EA-68DE521DD93F}"/>
          </ac:picMkLst>
        </pc:picChg>
        <pc:picChg chg="mod">
          <ac:chgData name="David Hardman" userId="25dc0ef6-7b36-4b30-a7ad-8f7f71a3f84a" providerId="ADAL" clId="{F6F708FD-8841-4E0D-A52E-A4102ABAC0A0}" dt="2023-06-06T19:46:19.624" v="15" actId="164"/>
          <ac:picMkLst>
            <pc:docMk/>
            <pc:sldMk cId="313885899" sldId="300"/>
            <ac:picMk id="18" creationId="{DFD176FF-6933-1878-75EF-A38BAD764BAD}"/>
          </ac:picMkLst>
        </pc:picChg>
        <pc:picChg chg="add del mod">
          <ac:chgData name="David Hardman" userId="25dc0ef6-7b36-4b30-a7ad-8f7f71a3f84a" providerId="ADAL" clId="{F6F708FD-8841-4E0D-A52E-A4102ABAC0A0}" dt="2023-06-06T20:00:58.444" v="75" actId="21"/>
          <ac:picMkLst>
            <pc:docMk/>
            <pc:sldMk cId="313885899" sldId="300"/>
            <ac:picMk id="19" creationId="{6A01CAF7-A58A-8AB2-69C2-08B81A1C1F8F}"/>
          </ac:picMkLst>
        </pc:picChg>
        <pc:picChg chg="mod">
          <ac:chgData name="David Hardman" userId="25dc0ef6-7b36-4b30-a7ad-8f7f71a3f84a" providerId="ADAL" clId="{F6F708FD-8841-4E0D-A52E-A4102ABAC0A0}" dt="2023-06-06T19:45:54.784" v="10" actId="164"/>
          <ac:picMkLst>
            <pc:docMk/>
            <pc:sldMk cId="313885899" sldId="300"/>
            <ac:picMk id="20" creationId="{A6908B23-3E95-DBA1-8C63-D34B594372E4}"/>
          </ac:picMkLst>
        </pc:picChg>
        <pc:picChg chg="add del mod">
          <ac:chgData name="David Hardman" userId="25dc0ef6-7b36-4b30-a7ad-8f7f71a3f84a" providerId="ADAL" clId="{F6F708FD-8841-4E0D-A52E-A4102ABAC0A0}" dt="2023-06-06T20:00:39" v="70" actId="478"/>
          <ac:picMkLst>
            <pc:docMk/>
            <pc:sldMk cId="313885899" sldId="300"/>
            <ac:picMk id="23" creationId="{7D26BF95-AA43-480F-3C7B-F42008F144A8}"/>
          </ac:picMkLst>
        </pc:picChg>
        <pc:picChg chg="mod">
          <ac:chgData name="David Hardman" userId="25dc0ef6-7b36-4b30-a7ad-8f7f71a3f84a" providerId="ADAL" clId="{F6F708FD-8841-4E0D-A52E-A4102ABAC0A0}" dt="2023-06-06T19:46:00.414" v="11" actId="164"/>
          <ac:picMkLst>
            <pc:docMk/>
            <pc:sldMk cId="313885899" sldId="300"/>
            <ac:picMk id="38" creationId="{C96F0526-4D86-A33D-4463-4CF048568C13}"/>
          </ac:picMkLst>
        </pc:picChg>
        <pc:picChg chg="mod topLvl">
          <ac:chgData name="David Hardman" userId="25dc0ef6-7b36-4b30-a7ad-8f7f71a3f84a" providerId="ADAL" clId="{F6F708FD-8841-4E0D-A52E-A4102ABAC0A0}" dt="2023-06-06T20:06:51.376" v="143" actId="164"/>
          <ac:picMkLst>
            <pc:docMk/>
            <pc:sldMk cId="313885899" sldId="300"/>
            <ac:picMk id="46" creationId="{840B42FF-2365-E83B-3943-956A9185CD40}"/>
          </ac:picMkLst>
        </pc:picChg>
        <pc:picChg chg="add del mod">
          <ac:chgData name="David Hardman" userId="25dc0ef6-7b36-4b30-a7ad-8f7f71a3f84a" providerId="ADAL" clId="{F6F708FD-8841-4E0D-A52E-A4102ABAC0A0}" dt="2023-06-06T20:00:58.444" v="75" actId="21"/>
          <ac:picMkLst>
            <pc:docMk/>
            <pc:sldMk cId="313885899" sldId="300"/>
            <ac:picMk id="55" creationId="{EC96A34E-3EA6-E4CB-0759-F06DF9DE8699}"/>
          </ac:picMkLst>
        </pc:picChg>
        <pc:picChg chg="mod topLvl">
          <ac:chgData name="David Hardman" userId="25dc0ef6-7b36-4b30-a7ad-8f7f71a3f84a" providerId="ADAL" clId="{F6F708FD-8841-4E0D-A52E-A4102ABAC0A0}" dt="2023-06-06T20:06:55.872" v="147" actId="1076"/>
          <ac:picMkLst>
            <pc:docMk/>
            <pc:sldMk cId="313885899" sldId="300"/>
            <ac:picMk id="60" creationId="{27FABCA4-8079-7B2F-A904-24D6A8514408}"/>
          </ac:picMkLst>
        </pc:picChg>
        <pc:picChg chg="del mod">
          <ac:chgData name="David Hardman" userId="25dc0ef6-7b36-4b30-a7ad-8f7f71a3f84a" providerId="ADAL" clId="{F6F708FD-8841-4E0D-A52E-A4102ABAC0A0}" dt="2023-06-06T19:53:47.231" v="25" actId="478"/>
          <ac:picMkLst>
            <pc:docMk/>
            <pc:sldMk cId="313885899" sldId="300"/>
            <ac:picMk id="64" creationId="{A7A9F47F-D806-6ED7-208A-0D96677A2413}"/>
          </ac:picMkLst>
        </pc:picChg>
        <pc:picChg chg="mod">
          <ac:chgData name="David Hardman" userId="25dc0ef6-7b36-4b30-a7ad-8f7f71a3f84a" providerId="ADAL" clId="{F6F708FD-8841-4E0D-A52E-A4102ABAC0A0}" dt="2023-06-06T19:46:19.624" v="15" actId="164"/>
          <ac:picMkLst>
            <pc:docMk/>
            <pc:sldMk cId="313885899" sldId="300"/>
            <ac:picMk id="66" creationId="{9944B08D-D24A-71C7-2730-14F9F8310C16}"/>
          </ac:picMkLst>
        </pc:picChg>
        <pc:picChg chg="mod">
          <ac:chgData name="David Hardman" userId="25dc0ef6-7b36-4b30-a7ad-8f7f71a3f84a" providerId="ADAL" clId="{F6F708FD-8841-4E0D-A52E-A4102ABAC0A0}" dt="2023-06-06T19:45:25.567" v="4" actId="1076"/>
          <ac:picMkLst>
            <pc:docMk/>
            <pc:sldMk cId="313885899" sldId="300"/>
            <ac:picMk id="72" creationId="{07250BC4-5C28-F87C-A84A-F21542C361A2}"/>
          </ac:picMkLst>
        </pc:picChg>
        <pc:picChg chg="add del mod">
          <ac:chgData name="David Hardman" userId="25dc0ef6-7b36-4b30-a7ad-8f7f71a3f84a" providerId="ADAL" clId="{F6F708FD-8841-4E0D-A52E-A4102ABAC0A0}" dt="2023-06-06T20:01:39.472" v="81" actId="478"/>
          <ac:picMkLst>
            <pc:docMk/>
            <pc:sldMk cId="313885899" sldId="300"/>
            <ac:picMk id="77" creationId="{92C379FF-C6CB-EFF8-4619-6D570ACF5312}"/>
          </ac:picMkLst>
        </pc:picChg>
        <pc:picChg chg="add del mod">
          <ac:chgData name="David Hardman" userId="25dc0ef6-7b36-4b30-a7ad-8f7f71a3f84a" providerId="ADAL" clId="{F6F708FD-8841-4E0D-A52E-A4102ABAC0A0}" dt="2023-06-06T20:09:16.607" v="189" actId="478"/>
          <ac:picMkLst>
            <pc:docMk/>
            <pc:sldMk cId="313885899" sldId="300"/>
            <ac:picMk id="78" creationId="{4977CAE2-8C2A-DCAD-FC20-CF4D16585F4A}"/>
          </ac:picMkLst>
        </pc:picChg>
        <pc:picChg chg="add mod">
          <ac:chgData name="David Hardman" userId="25dc0ef6-7b36-4b30-a7ad-8f7f71a3f84a" providerId="ADAL" clId="{F6F708FD-8841-4E0D-A52E-A4102ABAC0A0}" dt="2023-06-06T20:03:06.504" v="107" actId="14100"/>
          <ac:picMkLst>
            <pc:docMk/>
            <pc:sldMk cId="313885899" sldId="300"/>
            <ac:picMk id="84" creationId="{5D038EC4-5123-E76E-CC7F-99C97E37DCA8}"/>
          </ac:picMkLst>
        </pc:picChg>
        <pc:picChg chg="add mod">
          <ac:chgData name="David Hardman" userId="25dc0ef6-7b36-4b30-a7ad-8f7f71a3f84a" providerId="ADAL" clId="{F6F708FD-8841-4E0D-A52E-A4102ABAC0A0}" dt="2023-06-06T20:03:06.504" v="107" actId="14100"/>
          <ac:picMkLst>
            <pc:docMk/>
            <pc:sldMk cId="313885899" sldId="300"/>
            <ac:picMk id="85" creationId="{351859C7-5C85-8D8D-46FE-73C5B7822C1F}"/>
          </ac:picMkLst>
        </pc:picChg>
        <pc:picChg chg="add del mod">
          <ac:chgData name="David Hardman" userId="25dc0ef6-7b36-4b30-a7ad-8f7f71a3f84a" providerId="ADAL" clId="{F6F708FD-8841-4E0D-A52E-A4102ABAC0A0}" dt="2023-06-06T20:09:28.639" v="194" actId="478"/>
          <ac:picMkLst>
            <pc:docMk/>
            <pc:sldMk cId="313885899" sldId="300"/>
            <ac:picMk id="88" creationId="{6811368B-15E2-1DDA-6752-A391775A500B}"/>
          </ac:picMkLst>
        </pc:picChg>
        <pc:cxnChg chg="add del mod">
          <ac:chgData name="David Hardman" userId="25dc0ef6-7b36-4b30-a7ad-8f7f71a3f84a" providerId="ADAL" clId="{F6F708FD-8841-4E0D-A52E-A4102ABAC0A0}" dt="2023-06-06T20:00:58.444" v="75" actId="21"/>
          <ac:cxnSpMkLst>
            <pc:docMk/>
            <pc:sldMk cId="313885899" sldId="300"/>
            <ac:cxnSpMk id="4" creationId="{517C81E4-4921-75B8-4388-1F41628B3F03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6" creationId="{0C9D7585-B8EA-79A8-E18E-C19FDCC21E35}"/>
          </ac:cxnSpMkLst>
        </pc:cxnChg>
        <pc:cxnChg chg="add del mod">
          <ac:chgData name="David Hardman" userId="25dc0ef6-7b36-4b30-a7ad-8f7f71a3f84a" providerId="ADAL" clId="{F6F708FD-8841-4E0D-A52E-A4102ABAC0A0}" dt="2023-06-06T20:00:58.444" v="75" actId="21"/>
          <ac:cxnSpMkLst>
            <pc:docMk/>
            <pc:sldMk cId="313885899" sldId="300"/>
            <ac:cxnSpMk id="8" creationId="{AFE12242-3640-9CCC-F151-85A768C46EDA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22" creationId="{BFE89F00-E60D-3A94-A5E9-C22CEAF0A717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23" creationId="{EEE28F33-D196-F436-D1FA-855DB8009A11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30" creationId="{ECF9F31C-8274-E140-E49C-731235672B44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31" creationId="{43C5E8F7-A260-04B7-2462-7411311D40CE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32" creationId="{B49F5FB0-75A7-A870-D4D3-10B4D62F2C20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33" creationId="{944E5959-C139-F1B4-F69A-04C1816C7EAD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34" creationId="{0EE8AEFC-6F8F-06E6-F3D3-45C9C5B9561C}"/>
          </ac:cxnSpMkLst>
        </pc:cxnChg>
        <pc:cxnChg chg="del mod">
          <ac:chgData name="David Hardman" userId="25dc0ef6-7b36-4b30-a7ad-8f7f71a3f84a" providerId="ADAL" clId="{F6F708FD-8841-4E0D-A52E-A4102ABAC0A0}" dt="2023-06-06T19:45:32.351" v="6" actId="478"/>
          <ac:cxnSpMkLst>
            <pc:docMk/>
            <pc:sldMk cId="313885899" sldId="300"/>
            <ac:cxnSpMk id="36" creationId="{2D688961-6D69-7A3D-05BB-65423605593D}"/>
          </ac:cxnSpMkLst>
        </pc:cxnChg>
        <pc:cxnChg chg="del mod">
          <ac:chgData name="David Hardman" userId="25dc0ef6-7b36-4b30-a7ad-8f7f71a3f84a" providerId="ADAL" clId="{F6F708FD-8841-4E0D-A52E-A4102ABAC0A0}" dt="2023-06-06T19:45:31.582" v="5" actId="478"/>
          <ac:cxnSpMkLst>
            <pc:docMk/>
            <pc:sldMk cId="313885899" sldId="300"/>
            <ac:cxnSpMk id="37" creationId="{E1946761-9F0F-D8D5-5E12-43F67350A2E7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39" creationId="{C093523E-2EBF-F70B-47A0-A384E333360D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40" creationId="{2C4FE892-D37F-D5D2-43A4-F46E7214199D}"/>
          </ac:cxnSpMkLst>
        </pc:cxnChg>
        <pc:cxnChg chg="add del mod">
          <ac:chgData name="David Hardman" userId="25dc0ef6-7b36-4b30-a7ad-8f7f71a3f84a" providerId="ADAL" clId="{F6F708FD-8841-4E0D-A52E-A4102ABAC0A0}" dt="2023-06-06T20:00:39" v="70" actId="478"/>
          <ac:cxnSpMkLst>
            <pc:docMk/>
            <pc:sldMk cId="313885899" sldId="300"/>
            <ac:cxnSpMk id="40" creationId="{3308A700-2975-40D3-FA51-B88ACF784648}"/>
          </ac:cxnSpMkLst>
        </pc:cxnChg>
        <pc:cxnChg chg="add del mod">
          <ac:chgData name="David Hardman" userId="25dc0ef6-7b36-4b30-a7ad-8f7f71a3f84a" providerId="ADAL" clId="{F6F708FD-8841-4E0D-A52E-A4102ABAC0A0}" dt="2023-06-06T20:00:39" v="70" actId="478"/>
          <ac:cxnSpMkLst>
            <pc:docMk/>
            <pc:sldMk cId="313885899" sldId="300"/>
            <ac:cxnSpMk id="42" creationId="{59E4B302-4258-304A-7E7B-A06F691C7E2C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42" creationId="{5E0FB7B3-C952-CA32-5761-8F613EC73D88}"/>
          </ac:cxnSpMkLst>
        </pc:cxnChg>
        <pc:cxnChg chg="add del mod">
          <ac:chgData name="David Hardman" userId="25dc0ef6-7b36-4b30-a7ad-8f7f71a3f84a" providerId="ADAL" clId="{F6F708FD-8841-4E0D-A52E-A4102ABAC0A0}" dt="2023-06-06T20:00:39" v="70" actId="478"/>
          <ac:cxnSpMkLst>
            <pc:docMk/>
            <pc:sldMk cId="313885899" sldId="300"/>
            <ac:cxnSpMk id="43" creationId="{AB5DF38A-A612-C724-999B-508251E2EE2F}"/>
          </ac:cxnSpMkLst>
        </pc:cxnChg>
        <pc:cxnChg chg="add del mod">
          <ac:chgData name="David Hardman" userId="25dc0ef6-7b36-4b30-a7ad-8f7f71a3f84a" providerId="ADAL" clId="{F6F708FD-8841-4E0D-A52E-A4102ABAC0A0}" dt="2023-06-06T20:00:39" v="70" actId="478"/>
          <ac:cxnSpMkLst>
            <pc:docMk/>
            <pc:sldMk cId="313885899" sldId="300"/>
            <ac:cxnSpMk id="44" creationId="{BAC28A26-A159-6755-920E-295448448FAE}"/>
          </ac:cxnSpMkLst>
        </pc:cxnChg>
        <pc:cxnChg chg="del mod">
          <ac:chgData name="David Hardman" userId="25dc0ef6-7b36-4b30-a7ad-8f7f71a3f84a" providerId="ADAL" clId="{F6F708FD-8841-4E0D-A52E-A4102ABAC0A0}" dt="2023-06-06T19:45:34.536" v="7" actId="478"/>
          <ac:cxnSpMkLst>
            <pc:docMk/>
            <pc:sldMk cId="313885899" sldId="300"/>
            <ac:cxnSpMk id="45" creationId="{7989B223-F2B6-98AF-9ADA-2A5FE1C17B35}"/>
          </ac:cxnSpMkLst>
        </pc:cxnChg>
        <pc:cxnChg chg="add del mod">
          <ac:chgData name="David Hardman" userId="25dc0ef6-7b36-4b30-a7ad-8f7f71a3f84a" providerId="ADAL" clId="{F6F708FD-8841-4E0D-A52E-A4102ABAC0A0}" dt="2023-06-06T20:00:39" v="70" actId="478"/>
          <ac:cxnSpMkLst>
            <pc:docMk/>
            <pc:sldMk cId="313885899" sldId="300"/>
            <ac:cxnSpMk id="47" creationId="{A9BD8B0C-25C4-EC50-ECBE-4550E3319D43}"/>
          </ac:cxnSpMkLst>
        </pc:cxnChg>
        <pc:cxnChg chg="add del mod">
          <ac:chgData name="David Hardman" userId="25dc0ef6-7b36-4b30-a7ad-8f7f71a3f84a" providerId="ADAL" clId="{F6F708FD-8841-4E0D-A52E-A4102ABAC0A0}" dt="2023-06-06T20:00:39.959" v="71" actId="478"/>
          <ac:cxnSpMkLst>
            <pc:docMk/>
            <pc:sldMk cId="313885899" sldId="300"/>
            <ac:cxnSpMk id="56" creationId="{E04C526E-6209-C2B7-3B72-085F7D62D61F}"/>
          </ac:cxnSpMkLst>
        </pc:cxnChg>
        <pc:cxnChg chg="add del mod">
          <ac:chgData name="David Hardman" userId="25dc0ef6-7b36-4b30-a7ad-8f7f71a3f84a" providerId="ADAL" clId="{F6F708FD-8841-4E0D-A52E-A4102ABAC0A0}" dt="2023-06-06T20:00:39" v="70" actId="478"/>
          <ac:cxnSpMkLst>
            <pc:docMk/>
            <pc:sldMk cId="313885899" sldId="300"/>
            <ac:cxnSpMk id="58" creationId="{B1F9D1EE-27FB-2D95-0AA8-16FEE973DB98}"/>
          </ac:cxnSpMkLst>
        </pc:cxnChg>
        <pc:cxnChg chg="add mod">
          <ac:chgData name="David Hardman" userId="25dc0ef6-7b36-4b30-a7ad-8f7f71a3f84a" providerId="ADAL" clId="{F6F708FD-8841-4E0D-A52E-A4102ABAC0A0}" dt="2023-06-06T20:03:06.504" v="107" actId="14100"/>
          <ac:cxnSpMkLst>
            <pc:docMk/>
            <pc:sldMk cId="313885899" sldId="300"/>
            <ac:cxnSpMk id="79" creationId="{471E4896-5F0D-FC78-EFFD-5725BAF4FBAA}"/>
          </ac:cxnSpMkLst>
        </pc:cxnChg>
        <pc:cxnChg chg="add mod">
          <ac:chgData name="David Hardman" userId="25dc0ef6-7b36-4b30-a7ad-8f7f71a3f84a" providerId="ADAL" clId="{F6F708FD-8841-4E0D-A52E-A4102ABAC0A0}" dt="2023-06-06T20:02:41.838" v="103" actId="1076"/>
          <ac:cxnSpMkLst>
            <pc:docMk/>
            <pc:sldMk cId="313885899" sldId="300"/>
            <ac:cxnSpMk id="81" creationId="{BB66F888-67E2-F905-1D8D-CB5DC0E7D758}"/>
          </ac:cxnSpMkLst>
        </pc:cxnChg>
        <pc:cxnChg chg="add mod">
          <ac:chgData name="David Hardman" userId="25dc0ef6-7b36-4b30-a7ad-8f7f71a3f84a" providerId="ADAL" clId="{F6F708FD-8841-4E0D-A52E-A4102ABAC0A0}" dt="2023-06-06T20:11:28.802" v="256" actId="1035"/>
          <ac:cxnSpMkLst>
            <pc:docMk/>
            <pc:sldMk cId="313885899" sldId="300"/>
            <ac:cxnSpMk id="94" creationId="{7BDC9858-D8FA-57FE-DC95-CEC45C858D24}"/>
          </ac:cxnSpMkLst>
        </pc:cxnChg>
        <pc:cxnChg chg="add del mod">
          <ac:chgData name="David Hardman" userId="25dc0ef6-7b36-4b30-a7ad-8f7f71a3f84a" providerId="ADAL" clId="{F6F708FD-8841-4E0D-A52E-A4102ABAC0A0}" dt="2023-06-06T20:09:05.999" v="186" actId="478"/>
          <ac:cxnSpMkLst>
            <pc:docMk/>
            <pc:sldMk cId="313885899" sldId="300"/>
            <ac:cxnSpMk id="98" creationId="{3384A4C4-6244-19D3-EAD2-CE71AC02BE56}"/>
          </ac:cxnSpMkLst>
        </pc:cxnChg>
        <pc:cxnChg chg="add mod">
          <ac:chgData name="David Hardman" userId="25dc0ef6-7b36-4b30-a7ad-8f7f71a3f84a" providerId="ADAL" clId="{F6F708FD-8841-4E0D-A52E-A4102ABAC0A0}" dt="2023-06-06T20:09:59.153" v="216" actId="14100"/>
          <ac:cxnSpMkLst>
            <pc:docMk/>
            <pc:sldMk cId="313885899" sldId="300"/>
            <ac:cxnSpMk id="100" creationId="{A5AD4769-2644-E237-69BF-D68A71AAAEFF}"/>
          </ac:cxnSpMkLst>
        </pc:cxnChg>
        <pc:cxnChg chg="add mod">
          <ac:chgData name="David Hardman" userId="25dc0ef6-7b36-4b30-a7ad-8f7f71a3f84a" providerId="ADAL" clId="{F6F708FD-8841-4E0D-A52E-A4102ABAC0A0}" dt="2023-06-06T20:12:01.678" v="281" actId="14100"/>
          <ac:cxnSpMkLst>
            <pc:docMk/>
            <pc:sldMk cId="313885899" sldId="300"/>
            <ac:cxnSpMk id="109" creationId="{62626285-BAB3-B0FA-4076-74B8DF08FFCB}"/>
          </ac:cxnSpMkLst>
        </pc:cxnChg>
      </pc:sldChg>
      <pc:sldChg chg="add del">
        <pc:chgData name="David Hardman" userId="25dc0ef6-7b36-4b30-a7ad-8f7f71a3f84a" providerId="ADAL" clId="{F6F708FD-8841-4E0D-A52E-A4102ABAC0A0}" dt="2023-06-06T19:54:06.560" v="30" actId="47"/>
        <pc:sldMkLst>
          <pc:docMk/>
          <pc:sldMk cId="1942842838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698FB-A52A-44A6-8329-9BA70F935F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7D1BF-A0EF-4DF6-A1D6-5C3A36CA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05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60997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A2E10-EA80-43FB-B299-3BB5CD4C193C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4562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7CE-09DA-AC0F-1B4F-3E2193345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61F99-7CFF-9B85-831C-8F6128EAB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5422D-CDFF-5DE4-68C0-C6E78F52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45426-03DE-1190-7EFE-6FE13FF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4113-B3E1-CF7D-4970-40CC2AE2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3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ADBE-7EB4-6F48-CE41-C4A1CC92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948FC-E902-31F9-CE25-3AE005A05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D55AB-1AE4-7335-329F-4DF25DEE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2DF07-4545-240B-E27E-56092755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52257-E3CD-A1B9-476B-2B6849EE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94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9A50F5-86C8-DF5D-FF62-6657E21E3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AAAF4-DB9C-0D67-9E55-D2A5805BE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D997-3D1E-2116-0507-1C0D7052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3BBC1-4B16-CE07-0674-8788E258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F60DF-643F-4D55-9245-A28ACE40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947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76099"/>
            <a:ext cx="10515600" cy="4351338"/>
          </a:xfrm>
          <a:prstGeom prst="rect">
            <a:avLst/>
          </a:prstGeom>
        </p:spPr>
        <p:txBody>
          <a:bodyPr/>
          <a:lstStyle>
            <a:lvl1pPr marL="174193" indent="-174193">
              <a:buClr>
                <a:srgbClr val="6699FF"/>
              </a:buClr>
              <a:buFont typeface="Wingdings" panose="05000000000000000000" pitchFamily="2" charset="2"/>
              <a:buChar char="l"/>
              <a:defRPr sz="762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buClr>
                <a:schemeClr val="accent6"/>
              </a:buClr>
              <a:defRPr sz="686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61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533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533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pic>
        <p:nvPicPr>
          <p:cNvPr id="1026" name="Picture 2" descr="ãåå¤å±å¤§å­¦ ã­ã´ãã®ç»åæ¤ç´¢çµæ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9" y="116632"/>
            <a:ext cx="556707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">
            <a:extLst>
              <a:ext uri="{FF2B5EF4-FFF2-40B4-BE49-F238E27FC236}">
                <a16:creationId xmlns:a16="http://schemas.microsoft.com/office/drawing/2014/main" id="{DC7FA69A-B3FC-418F-BFDB-7DBCAC6EE958}"/>
              </a:ext>
            </a:extLst>
          </p:cNvPr>
          <p:cNvSpPr/>
          <p:nvPr userDrawn="1"/>
        </p:nvSpPr>
        <p:spPr>
          <a:xfrm>
            <a:off x="11927676" y="69541"/>
            <a:ext cx="264322" cy="3600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19354" tIns="19354" rIns="19354" bIns="19354" anchor="ctr"/>
          <a:lstStyle/>
          <a:p>
            <a:pPr marL="15484" marR="15484" algn="ctr" defTabSz="348386">
              <a:lnSpc>
                <a:spcPct val="100000"/>
              </a:lnSpc>
              <a:spcBef>
                <a:spcPts val="457"/>
              </a:spcBef>
              <a:buClr>
                <a:srgbClr val="000000"/>
              </a:buClr>
              <a:buFont typeface="Tahoma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610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9360363" y="116633"/>
            <a:ext cx="872355" cy="162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57" b="1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NAGOYA</a:t>
            </a:r>
            <a:r>
              <a:rPr kumimoji="1" lang="en-US" altLang="ja-JP" sz="457" b="1" baseline="0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UNIVERSITY</a:t>
            </a:r>
            <a:endParaRPr kumimoji="1" lang="ja-JP" altLang="en-US" sz="457" b="1" dirty="0">
              <a:solidFill>
                <a:schemeClr val="accent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ACB78C-394C-4BCF-90D4-18487A243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56866" y="6657725"/>
            <a:ext cx="935132" cy="191107"/>
          </a:xfrm>
        </p:spPr>
        <p:txBody>
          <a:bodyPr/>
          <a:lstStyle>
            <a:lvl1pPr>
              <a:defRPr sz="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879981D2-34F0-4B72-9F47-91154806DD4F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C68697BD-75DA-4D40-B536-3DE2E83D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84" y="201468"/>
            <a:ext cx="10879667" cy="70725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2270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D7C2-0120-C9AD-365E-3BAA7F38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B220E-E312-499F-F1E5-18E9597C9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E98F2-481E-52FB-F06F-8952F22A6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B75C0-41CE-ADEB-9BC6-07B57398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B249E-7495-E605-DC01-CE3B15AC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5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0164-D169-2018-5609-670838D73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776A1-0BD0-2AB7-220A-FC6F832C5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BE8C9-A2F8-CA55-6589-2AACCAEE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815EE-EA9C-4E9E-4F5F-A2153921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D7714-4270-111E-C558-1FB153C8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45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88BF-D169-8C8F-54BE-E6399D3E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DE895-A369-6507-1799-A85D45C61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69686-E6A9-CBDC-9DEB-12AB4D475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74344-4DD2-2C85-E166-A791DD5D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87740-CA38-7D7A-A5C3-848888E0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1F282-FE64-E023-3F32-6F8744C9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397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B9C6-D941-FD96-F7B2-FE5B7824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4AE15-11C4-A4C2-19B8-82FEC62C4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868C2-5BA1-7B4D-5F2D-84B745B21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5F077-AA19-DBA5-E464-6DAD53218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DB558-0BB7-26AB-4D8D-A325D0B5B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A6DE4-05E0-84DA-0B1B-D48903D3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BFC544-CF19-BD13-2BDF-AECD1B64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EA410-F2CF-5B0B-8478-D49463F5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3045-7C45-6CB1-20F9-50613E27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091BE-3235-0B1C-4200-9A273294B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042F4-E8DF-D08D-12A7-2291A303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33A67-1F61-3979-0CE8-D15A9022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15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E51654-6ACC-4480-86BC-A36BA979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BE0C1-EE8C-2438-5921-9CD087CDA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5938-C9EC-D3D1-F83A-879E7150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33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39A6-E937-00E2-1671-E57D4B54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F3333-BB5D-DD4F-C95E-DEA25820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8C3D7-F345-F45B-0E39-3D3E3DC07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FE667-0B4C-86DE-052D-2468DA746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147B6-9E00-BC42-420A-AA13D81F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670DC-FAAD-067A-3BC7-6180DCCC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38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AC7D-EEAD-3500-96A8-5E5B032D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036E32-3D89-E1CD-DCB9-54FAED171F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32536-1554-7D00-AC4B-9B2336052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F595-47A8-C380-1885-4AB1F25E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8CBBD-0DDD-E880-E10C-627070FB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FFEB1-43A3-A324-310D-1569C7B3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76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91712A-2CE6-36FF-4F62-27E166C0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7B5C8-AD8E-711E-F5E1-8C79C67D7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1B8B2-80FA-5E42-9D00-36DFC494A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B85EB-275A-4EBC-AA14-8BD5C2360192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466A9-0B99-3777-E226-81A67E1F9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58E0C-9716-E6EA-CACE-859311FEC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31390-98EB-42E0-9785-129764C1D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30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sv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5.svg"/><Relationship Id="rId15" Type="http://schemas.microsoft.com/office/2007/relationships/hdphoto" Target="../media/hdphoto5.wdp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1E6EAB-D23D-DD9A-B2B9-0273891DC1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27" t="22517" r="35938" b="30463"/>
          <a:stretch/>
        </p:blipFill>
        <p:spPr>
          <a:xfrm flipV="1">
            <a:off x="3005764" y="988941"/>
            <a:ext cx="3560136" cy="468444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362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7250BC4-5C28-F87C-A84A-F21542C361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5567" y="2366101"/>
            <a:ext cx="689638" cy="1088518"/>
          </a:xfrm>
          <a:prstGeom prst="rect">
            <a:avLst/>
          </a:prstGeom>
        </p:spPr>
      </p:pic>
      <p:pic>
        <p:nvPicPr>
          <p:cNvPr id="7" name="Graphic 6" descr="Refresh with solid fill">
            <a:extLst>
              <a:ext uri="{FF2B5EF4-FFF2-40B4-BE49-F238E27FC236}">
                <a16:creationId xmlns:a16="http://schemas.microsoft.com/office/drawing/2014/main" id="{A796C05B-3E1A-BB49-687B-3EFD6FF6A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943606" y="2010602"/>
            <a:ext cx="1882643" cy="188264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F74790F-F0E2-394F-26B3-2466A20310D2}"/>
              </a:ext>
            </a:extLst>
          </p:cNvPr>
          <p:cNvSpPr/>
          <p:nvPr/>
        </p:nvSpPr>
        <p:spPr>
          <a:xfrm>
            <a:off x="5918348" y="1693482"/>
            <a:ext cx="455271" cy="4781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F4C1CD-50F0-473C-C5D1-35756CF2BEB8}"/>
              </a:ext>
            </a:extLst>
          </p:cNvPr>
          <p:cNvSpPr txBox="1"/>
          <p:nvPr/>
        </p:nvSpPr>
        <p:spPr>
          <a:xfrm>
            <a:off x="6562662" y="2807469"/>
            <a:ext cx="713658" cy="326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Closed-loop</a:t>
            </a:r>
          </a:p>
          <a:p>
            <a:pPr algn="ctr"/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Printing</a:t>
            </a:r>
            <a:endParaRPr lang="en-JP" sz="762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8EB4F-1407-1BF0-AB37-9F3858C2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2570" y="6012612"/>
            <a:ext cx="1329945" cy="1465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686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Fig.1 Overview of this study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4AC42-741E-A57B-3443-39440FCB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Figure1 Overview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DBBD86-76F4-834F-D5A2-70C4239805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27" t="22517" r="35938" b="30463"/>
          <a:stretch/>
        </p:blipFill>
        <p:spPr>
          <a:xfrm flipV="1">
            <a:off x="6311317" y="396297"/>
            <a:ext cx="363390" cy="47815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DFD176FF-6933-1878-75EF-A38BAD764B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51" r="12337"/>
          <a:stretch/>
        </p:blipFill>
        <p:spPr>
          <a:xfrm flipH="1" flipV="1">
            <a:off x="5472661" y="1693482"/>
            <a:ext cx="455271" cy="47815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89F00-E60D-3A94-A5E9-C22CEAF0A717}"/>
              </a:ext>
            </a:extLst>
          </p:cNvPr>
          <p:cNvCxnSpPr>
            <a:cxnSpLocks/>
          </p:cNvCxnSpPr>
          <p:nvPr/>
        </p:nvCxnSpPr>
        <p:spPr>
          <a:xfrm flipV="1">
            <a:off x="4429887" y="2302425"/>
            <a:ext cx="0" cy="6160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E28F33-D196-F436-D1FA-855DB8009A11}"/>
              </a:ext>
            </a:extLst>
          </p:cNvPr>
          <p:cNvCxnSpPr>
            <a:cxnSpLocks/>
          </p:cNvCxnSpPr>
          <p:nvPr/>
        </p:nvCxnSpPr>
        <p:spPr>
          <a:xfrm>
            <a:off x="4429887" y="2918462"/>
            <a:ext cx="717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F9F31C-8274-E140-E49C-731235672B44}"/>
              </a:ext>
            </a:extLst>
          </p:cNvPr>
          <p:cNvCxnSpPr/>
          <p:nvPr/>
        </p:nvCxnSpPr>
        <p:spPr>
          <a:xfrm flipV="1">
            <a:off x="4512189" y="2616688"/>
            <a:ext cx="54868" cy="192038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C5E8F7-A260-04B7-2462-7411311D40CE}"/>
              </a:ext>
            </a:extLst>
          </p:cNvPr>
          <p:cNvCxnSpPr>
            <a:cxnSpLocks/>
          </p:cNvCxnSpPr>
          <p:nvPr/>
        </p:nvCxnSpPr>
        <p:spPr>
          <a:xfrm>
            <a:off x="4567057" y="2616688"/>
            <a:ext cx="61256" cy="121200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49F5FB0-75A7-A870-D4D3-10B4D62F2C20}"/>
              </a:ext>
            </a:extLst>
          </p:cNvPr>
          <p:cNvCxnSpPr>
            <a:cxnSpLocks/>
          </p:cNvCxnSpPr>
          <p:nvPr/>
        </p:nvCxnSpPr>
        <p:spPr>
          <a:xfrm flipV="1">
            <a:off x="4632708" y="2438367"/>
            <a:ext cx="49364" cy="299521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4E5959-C139-F1B4-F69A-04C1816C7EAD}"/>
              </a:ext>
            </a:extLst>
          </p:cNvPr>
          <p:cNvCxnSpPr>
            <a:cxnSpLocks/>
          </p:cNvCxnSpPr>
          <p:nvPr/>
        </p:nvCxnSpPr>
        <p:spPr>
          <a:xfrm flipH="1" flipV="1">
            <a:off x="4682072" y="2438367"/>
            <a:ext cx="42193" cy="357583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E8AEFC-6F8F-06E6-F3D3-45C9C5B9561C}"/>
              </a:ext>
            </a:extLst>
          </p:cNvPr>
          <p:cNvCxnSpPr/>
          <p:nvPr/>
        </p:nvCxnSpPr>
        <p:spPr>
          <a:xfrm flipV="1">
            <a:off x="4723157" y="2602923"/>
            <a:ext cx="54868" cy="192038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688961-6D69-7A3D-05BB-65423605593D}"/>
              </a:ext>
            </a:extLst>
          </p:cNvPr>
          <p:cNvCxnSpPr>
            <a:cxnSpLocks/>
          </p:cNvCxnSpPr>
          <p:nvPr/>
        </p:nvCxnSpPr>
        <p:spPr>
          <a:xfrm flipV="1">
            <a:off x="4780311" y="2534386"/>
            <a:ext cx="76009" cy="72197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946761-9F0F-D8D5-5E12-43F67350A2E7}"/>
              </a:ext>
            </a:extLst>
          </p:cNvPr>
          <p:cNvCxnSpPr>
            <a:cxnSpLocks/>
          </p:cNvCxnSpPr>
          <p:nvPr/>
        </p:nvCxnSpPr>
        <p:spPr>
          <a:xfrm flipH="1" flipV="1">
            <a:off x="4858606" y="2534386"/>
            <a:ext cx="59620" cy="142902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93523E-2EBF-F70B-47A0-A384E333360D}"/>
              </a:ext>
            </a:extLst>
          </p:cNvPr>
          <p:cNvCxnSpPr>
            <a:cxnSpLocks/>
          </p:cNvCxnSpPr>
          <p:nvPr/>
        </p:nvCxnSpPr>
        <p:spPr>
          <a:xfrm flipH="1">
            <a:off x="4918226" y="2547236"/>
            <a:ext cx="100958" cy="128058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4FE892-D37F-D5D2-43A4-F46E7214199D}"/>
              </a:ext>
            </a:extLst>
          </p:cNvPr>
          <p:cNvCxnSpPr>
            <a:cxnSpLocks/>
          </p:cNvCxnSpPr>
          <p:nvPr/>
        </p:nvCxnSpPr>
        <p:spPr>
          <a:xfrm>
            <a:off x="5020048" y="2540363"/>
            <a:ext cx="26836" cy="70901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0FB7B3-C952-CA32-5761-8F613EC73D88}"/>
              </a:ext>
            </a:extLst>
          </p:cNvPr>
          <p:cNvCxnSpPr>
            <a:cxnSpLocks/>
          </p:cNvCxnSpPr>
          <p:nvPr/>
        </p:nvCxnSpPr>
        <p:spPr>
          <a:xfrm flipV="1">
            <a:off x="5046496" y="2452293"/>
            <a:ext cx="59152" cy="150630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89B223-F2B6-98AF-9ADA-2A5FE1C17B35}"/>
              </a:ext>
            </a:extLst>
          </p:cNvPr>
          <p:cNvCxnSpPr>
            <a:cxnSpLocks/>
          </p:cNvCxnSpPr>
          <p:nvPr/>
        </p:nvCxnSpPr>
        <p:spPr>
          <a:xfrm flipH="1">
            <a:off x="5135362" y="2258251"/>
            <a:ext cx="54636" cy="46686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A37F100-85B9-93F2-9DD2-FC511E56E12D}"/>
              </a:ext>
            </a:extLst>
          </p:cNvPr>
          <p:cNvSpPr txBox="1"/>
          <p:nvPr/>
        </p:nvSpPr>
        <p:spPr>
          <a:xfrm>
            <a:off x="4383678" y="2890785"/>
            <a:ext cx="747320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en-JP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ptimization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9D7585-B8EA-79A8-E18E-C19FDCC21E35}"/>
              </a:ext>
            </a:extLst>
          </p:cNvPr>
          <p:cNvCxnSpPr>
            <a:cxnSpLocks/>
          </p:cNvCxnSpPr>
          <p:nvPr/>
        </p:nvCxnSpPr>
        <p:spPr>
          <a:xfrm flipV="1">
            <a:off x="5105648" y="2302426"/>
            <a:ext cx="26448" cy="149867"/>
          </a:xfrm>
          <a:prstGeom prst="line">
            <a:avLst/>
          </a:prstGeom>
          <a:ln w="12700">
            <a:solidFill>
              <a:srgbClr val="05A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handwear, clothing, purple, person&#10;&#10;Description automatically generated">
            <a:extLst>
              <a:ext uri="{FF2B5EF4-FFF2-40B4-BE49-F238E27FC236}">
                <a16:creationId xmlns:a16="http://schemas.microsoft.com/office/drawing/2014/main" id="{A6908B23-3E95-DBA1-8C63-D34B594372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1388"/>
          <a:stretch/>
        </p:blipFill>
        <p:spPr>
          <a:xfrm>
            <a:off x="6184198" y="3118891"/>
            <a:ext cx="577202" cy="8238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75114C-DD71-E957-6FAA-0A91DFFAC3DF}"/>
              </a:ext>
            </a:extLst>
          </p:cNvPr>
          <p:cNvSpPr txBox="1"/>
          <p:nvPr/>
        </p:nvSpPr>
        <p:spPr>
          <a:xfrm>
            <a:off x="4748162" y="3828321"/>
            <a:ext cx="639919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</a:t>
            </a:r>
            <a:endParaRPr lang="en-JP" sz="762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281970-5A20-9B77-C3A3-4CEAF0E590E7}"/>
              </a:ext>
            </a:extLst>
          </p:cNvPr>
          <p:cNvSpPr txBox="1"/>
          <p:nvPr/>
        </p:nvSpPr>
        <p:spPr>
          <a:xfrm>
            <a:off x="6128382" y="3896168"/>
            <a:ext cx="835485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Printed Sensor</a:t>
            </a:r>
            <a:endParaRPr lang="en-JP" sz="762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58639-436F-FE77-3021-3CF0C768E083}"/>
              </a:ext>
            </a:extLst>
          </p:cNvPr>
          <p:cNvSpPr txBox="1"/>
          <p:nvPr/>
        </p:nvSpPr>
        <p:spPr>
          <a:xfrm>
            <a:off x="5607831" y="2154039"/>
            <a:ext cx="655949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Hand Scan</a:t>
            </a:r>
            <a:endParaRPr lang="en-JP" sz="762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8" name="Picture 37" descr="A picture containing purple&#10;&#10;Description automatically generated">
            <a:extLst>
              <a:ext uri="{FF2B5EF4-FFF2-40B4-BE49-F238E27FC236}">
                <a16:creationId xmlns:a16="http://schemas.microsoft.com/office/drawing/2014/main" id="{C96F0526-4D86-A33D-4463-4CF048568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081" y="2273031"/>
            <a:ext cx="756013" cy="5846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0B42FF-2365-E83B-3943-956A9185CD40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6473" y="3179272"/>
            <a:ext cx="392257" cy="2699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7FABCA4-8079-7B2F-A904-24D6A8514408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6678" y="3335347"/>
            <a:ext cx="459194" cy="18252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7A9F47F-D806-6ED7-208A-0D96677A24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43948" y="3415714"/>
            <a:ext cx="963883" cy="406762"/>
          </a:xfrm>
          <a:prstGeom prst="rect">
            <a:avLst/>
          </a:prstGeom>
        </p:spPr>
      </p:pic>
      <p:pic>
        <p:nvPicPr>
          <p:cNvPr id="66" name="Picture 65" descr="A picture containing handwear&#10;&#10;Description automatically generated">
            <a:extLst>
              <a:ext uri="{FF2B5EF4-FFF2-40B4-BE49-F238E27FC236}">
                <a16:creationId xmlns:a16="http://schemas.microsoft.com/office/drawing/2014/main" id="{9944B08D-D24A-71C7-2730-14F9F8310C1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t="10190" r="16941"/>
          <a:stretch/>
        </p:blipFill>
        <p:spPr>
          <a:xfrm>
            <a:off x="5954278" y="1766603"/>
            <a:ext cx="269388" cy="40044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075BAED7-E8FA-2111-483D-9B1259A05CF9}"/>
              </a:ext>
            </a:extLst>
          </p:cNvPr>
          <p:cNvSpPr/>
          <p:nvPr/>
        </p:nvSpPr>
        <p:spPr>
          <a:xfrm>
            <a:off x="5472661" y="1688900"/>
            <a:ext cx="900958" cy="478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69AFA9-9AFC-D3C7-726A-61D8BDFACDB4}"/>
              </a:ext>
            </a:extLst>
          </p:cNvPr>
          <p:cNvSpPr txBox="1"/>
          <p:nvPr/>
        </p:nvSpPr>
        <p:spPr>
          <a:xfrm>
            <a:off x="5564110" y="3108871"/>
            <a:ext cx="628698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2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3D Printer</a:t>
            </a:r>
            <a:endParaRPr lang="en-JP" sz="762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6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7250BC4-5C28-F87C-A84A-F21542C361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1953" y="1560558"/>
            <a:ext cx="689638" cy="1088518"/>
          </a:xfrm>
          <a:prstGeom prst="rect">
            <a:avLst/>
          </a:prstGeom>
        </p:spPr>
      </p:pic>
      <p:pic>
        <p:nvPicPr>
          <p:cNvPr id="7" name="Graphic 6" descr="Refresh with solid fill">
            <a:extLst>
              <a:ext uri="{FF2B5EF4-FFF2-40B4-BE49-F238E27FC236}">
                <a16:creationId xmlns:a16="http://schemas.microsoft.com/office/drawing/2014/main" id="{A796C05B-3E1A-BB49-687B-3EFD6FF6A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80363">
            <a:off x="3239992" y="1205059"/>
            <a:ext cx="1882643" cy="18826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5E2CD3F-190B-A4AD-0104-263E4C0B9561}"/>
              </a:ext>
            </a:extLst>
          </p:cNvPr>
          <p:cNvGrpSpPr/>
          <p:nvPr/>
        </p:nvGrpSpPr>
        <p:grpSpPr>
          <a:xfrm>
            <a:off x="3648460" y="2705838"/>
            <a:ext cx="835485" cy="986886"/>
            <a:chOff x="4424768" y="2313348"/>
            <a:chExt cx="835485" cy="986886"/>
          </a:xfrm>
        </p:grpSpPr>
        <p:pic>
          <p:nvPicPr>
            <p:cNvPr id="20" name="Picture 19" descr="A picture containing handwear, clothing, purple, person&#10;&#10;Description automatically generated">
              <a:extLst>
                <a:ext uri="{FF2B5EF4-FFF2-40B4-BE49-F238E27FC236}">
                  <a16:creationId xmlns:a16="http://schemas.microsoft.com/office/drawing/2014/main" id="{A6908B23-3E95-DBA1-8C63-D34B59437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7" t="1388"/>
            <a:stretch/>
          </p:blipFill>
          <p:spPr>
            <a:xfrm>
              <a:off x="4480584" y="2313348"/>
              <a:ext cx="577202" cy="8238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281970-5A20-9B77-C3A3-4CEAF0E590E7}"/>
                </a:ext>
              </a:extLst>
            </p:cNvPr>
            <p:cNvSpPr txBox="1"/>
            <p:nvPr/>
          </p:nvSpPr>
          <p:spPr>
            <a:xfrm>
              <a:off x="4424768" y="3090625"/>
              <a:ext cx="835485" cy="209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62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Printed Sensor</a:t>
              </a:r>
              <a:endParaRPr lang="en-JP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FA10FD-D42A-2E12-B315-5192E3B84F7A}"/>
              </a:ext>
            </a:extLst>
          </p:cNvPr>
          <p:cNvGrpSpPr/>
          <p:nvPr/>
        </p:nvGrpSpPr>
        <p:grpSpPr>
          <a:xfrm>
            <a:off x="4592010" y="2309990"/>
            <a:ext cx="954581" cy="861322"/>
            <a:chOff x="4693467" y="1467488"/>
            <a:chExt cx="954581" cy="86132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F4C1CD-50F0-473C-C5D1-35756CF2BEB8}"/>
                </a:ext>
              </a:extLst>
            </p:cNvPr>
            <p:cNvSpPr txBox="1"/>
            <p:nvPr/>
          </p:nvSpPr>
          <p:spPr>
            <a:xfrm>
              <a:off x="4783708" y="2001926"/>
              <a:ext cx="864340" cy="32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62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Closed-loop</a:t>
              </a:r>
            </a:p>
            <a:p>
              <a:pPr algn="ctr"/>
              <a:r>
                <a:rPr lang="en-US" sz="762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Sensor Printing</a:t>
              </a:r>
              <a:endParaRPr lang="en-JP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38" name="Picture 37" descr="A picture containing purple&#10;&#10;Description automatically generated">
              <a:extLst>
                <a:ext uri="{FF2B5EF4-FFF2-40B4-BE49-F238E27FC236}">
                  <a16:creationId xmlns:a16="http://schemas.microsoft.com/office/drawing/2014/main" id="{C96F0526-4D86-A33D-4463-4CF04856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DDB"/>
                </a:clrFrom>
                <a:clrTo>
                  <a:srgbClr val="FFFDD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467" y="1467488"/>
              <a:ext cx="756013" cy="5846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6CA8BA-539A-8241-013D-517843F5D56D}"/>
              </a:ext>
            </a:extLst>
          </p:cNvPr>
          <p:cNvGrpSpPr/>
          <p:nvPr/>
        </p:nvGrpSpPr>
        <p:grpSpPr>
          <a:xfrm>
            <a:off x="4615965" y="1131764"/>
            <a:ext cx="900958" cy="674748"/>
            <a:chOff x="3769047" y="883357"/>
            <a:chExt cx="900958" cy="6747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60E593D-BF84-D0AB-E281-EEA883C3D8DA}"/>
                </a:ext>
              </a:extLst>
            </p:cNvPr>
            <p:cNvGrpSpPr/>
            <p:nvPr/>
          </p:nvGrpSpPr>
          <p:grpSpPr>
            <a:xfrm>
              <a:off x="3769047" y="887939"/>
              <a:ext cx="900958" cy="670166"/>
              <a:chOff x="3769047" y="887939"/>
              <a:chExt cx="900958" cy="670166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F74790F-F0E2-394F-26B3-2466A20310D2}"/>
                  </a:ext>
                </a:extLst>
              </p:cNvPr>
              <p:cNvSpPr/>
              <p:nvPr/>
            </p:nvSpPr>
            <p:spPr>
              <a:xfrm>
                <a:off x="4214734" y="887939"/>
                <a:ext cx="455271" cy="47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8" name="Picture 1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DFD176FF-6933-1878-75EF-A38BAD764B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51" r="12337"/>
              <a:stretch/>
            </p:blipFill>
            <p:spPr>
              <a:xfrm flipH="1" flipV="1">
                <a:off x="3769047" y="887939"/>
                <a:ext cx="455271" cy="478151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558639-436F-FE77-3021-3CF0C768E083}"/>
                  </a:ext>
                </a:extLst>
              </p:cNvPr>
              <p:cNvSpPr txBox="1"/>
              <p:nvPr/>
            </p:nvSpPr>
            <p:spPr>
              <a:xfrm>
                <a:off x="3904217" y="1348496"/>
                <a:ext cx="655949" cy="209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62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Hand Scan</a:t>
                </a:r>
                <a:endParaRPr lang="en-JP" sz="762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pic>
            <p:nvPicPr>
              <p:cNvPr id="66" name="Picture 65" descr="A picture containing handwear&#10;&#10;Description automatically generated">
                <a:extLst>
                  <a:ext uri="{FF2B5EF4-FFF2-40B4-BE49-F238E27FC236}">
                    <a16:creationId xmlns:a16="http://schemas.microsoft.com/office/drawing/2014/main" id="{9944B08D-D24A-71C7-2730-14F9F8310C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7" t="10190" r="16941"/>
              <a:stretch/>
            </p:blipFill>
            <p:spPr>
              <a:xfrm>
                <a:off x="4250664" y="961060"/>
                <a:ext cx="269388" cy="400448"/>
              </a:xfrm>
              <a:prstGeom prst="rect">
                <a:avLst/>
              </a:prstGeom>
            </p:spPr>
          </p:pic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75BAED7-E8FA-2111-483D-9B1259A05CF9}"/>
                </a:ext>
              </a:extLst>
            </p:cNvPr>
            <p:cNvSpPr/>
            <p:nvPr/>
          </p:nvSpPr>
          <p:spPr>
            <a:xfrm>
              <a:off x="3769047" y="883357"/>
              <a:ext cx="900958" cy="478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F69AFA9-9AFC-D3C7-726A-61D8BDFACDB4}"/>
              </a:ext>
            </a:extLst>
          </p:cNvPr>
          <p:cNvSpPr txBox="1"/>
          <p:nvPr/>
        </p:nvSpPr>
        <p:spPr>
          <a:xfrm>
            <a:off x="3860496" y="2303328"/>
            <a:ext cx="628698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2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3D Printer</a:t>
            </a:r>
            <a:endParaRPr lang="en-JP" sz="762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03BD829-BDAB-BC18-666E-E0E333314B10}"/>
              </a:ext>
            </a:extLst>
          </p:cNvPr>
          <p:cNvGrpSpPr/>
          <p:nvPr/>
        </p:nvGrpSpPr>
        <p:grpSpPr>
          <a:xfrm>
            <a:off x="2507295" y="2199103"/>
            <a:ext cx="1061468" cy="617920"/>
            <a:chOff x="2538028" y="1864293"/>
            <a:chExt cx="1061468" cy="6179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75114C-DD71-E957-6FAA-0A91DFFAC3DF}"/>
                </a:ext>
              </a:extLst>
            </p:cNvPr>
            <p:cNvSpPr txBox="1"/>
            <p:nvPr/>
          </p:nvSpPr>
          <p:spPr>
            <a:xfrm>
              <a:off x="2744602" y="2272604"/>
              <a:ext cx="639919" cy="209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62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Evaluation</a:t>
              </a:r>
              <a:endParaRPr lang="en-JP" sz="762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40B42FF-2365-E83B-3943-956A9185C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08112" y="2002775"/>
              <a:ext cx="392257" cy="26994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7FABCA4-8079-7B2F-A904-24D6A8514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8028" y="2035884"/>
              <a:ext cx="459194" cy="18252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468C3E-C95D-0883-417F-D66A73411474}"/>
                </a:ext>
              </a:extLst>
            </p:cNvPr>
            <p:cNvSpPr txBox="1"/>
            <p:nvPr/>
          </p:nvSpPr>
          <p:spPr>
            <a:xfrm>
              <a:off x="2576897" y="1864293"/>
              <a:ext cx="5060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Pose 1</a:t>
              </a:r>
              <a:endParaRPr lang="en-JP" sz="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697E49-FD67-3106-3E99-B0B4D1337B9A}"/>
                </a:ext>
              </a:extLst>
            </p:cNvPr>
            <p:cNvSpPr txBox="1"/>
            <p:nvPr/>
          </p:nvSpPr>
          <p:spPr>
            <a:xfrm>
              <a:off x="3093434" y="1864293"/>
              <a:ext cx="5060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Pose 2</a:t>
              </a:r>
              <a:endParaRPr lang="en-JP" sz="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1E4896-5F0D-FC78-EFFD-5725BAF4FBAA}"/>
              </a:ext>
            </a:extLst>
          </p:cNvPr>
          <p:cNvCxnSpPr>
            <a:cxnSpLocks/>
          </p:cNvCxnSpPr>
          <p:nvPr/>
        </p:nvCxnSpPr>
        <p:spPr>
          <a:xfrm flipH="1">
            <a:off x="8277186" y="1253002"/>
            <a:ext cx="5119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66F888-67E2-F905-1D8D-CB5DC0E7D758}"/>
              </a:ext>
            </a:extLst>
          </p:cNvPr>
          <p:cNvCxnSpPr>
            <a:cxnSpLocks/>
          </p:cNvCxnSpPr>
          <p:nvPr/>
        </p:nvCxnSpPr>
        <p:spPr>
          <a:xfrm>
            <a:off x="7554118" y="5466846"/>
            <a:ext cx="6974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A034ECE-E8A0-70C9-62D0-C745F722E1A9}"/>
              </a:ext>
            </a:extLst>
          </p:cNvPr>
          <p:cNvSpPr txBox="1"/>
          <p:nvPr/>
        </p:nvSpPr>
        <p:spPr>
          <a:xfrm>
            <a:off x="8144033" y="5984013"/>
            <a:ext cx="1360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ea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ted</a:t>
            </a:r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 nozzle</a:t>
            </a:r>
          </a:p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&amp; Hydrogel</a:t>
            </a:r>
          </a:p>
        </p:txBody>
      </p:sp>
      <p:pic>
        <p:nvPicPr>
          <p:cNvPr id="84" name="Picture 83" descr="A picture containing projector, electronics&#10;&#10;Description automatically generated">
            <a:extLst>
              <a:ext uri="{FF2B5EF4-FFF2-40B4-BE49-F238E27FC236}">
                <a16:creationId xmlns:a16="http://schemas.microsoft.com/office/drawing/2014/main" id="{5D038EC4-5123-E76E-CC7F-99C97E37DC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132" y="1135507"/>
            <a:ext cx="1104448" cy="453307"/>
          </a:xfrm>
          <a:prstGeom prst="rect">
            <a:avLst/>
          </a:prstGeom>
        </p:spPr>
      </p:pic>
      <p:pic>
        <p:nvPicPr>
          <p:cNvPr id="85" name="Picture 84" descr="A picture containing indoor&#10;&#10;Description automatically generated">
            <a:extLst>
              <a:ext uri="{FF2B5EF4-FFF2-40B4-BE49-F238E27FC236}">
                <a16:creationId xmlns:a16="http://schemas.microsoft.com/office/drawing/2014/main" id="{351859C7-5C85-8D8D-46FE-73C5B7822C1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390132" y="2405367"/>
            <a:ext cx="1404860" cy="1056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D14B102-A753-1869-44EB-867E218849E8}"/>
              </a:ext>
            </a:extLst>
          </p:cNvPr>
          <p:cNvSpPr txBox="1"/>
          <p:nvPr/>
        </p:nvSpPr>
        <p:spPr>
          <a:xfrm>
            <a:off x="8475649" y="3612349"/>
            <a:ext cx="1250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600" dirty="0">
                <a:latin typeface="Calibri" panose="020F0502020204030204" pitchFamily="34" charset="0"/>
                <a:cs typeface="Calibri" panose="020F0502020204030204" pitchFamily="34" charset="0"/>
              </a:rPr>
              <a:t>Camera vision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211BC06-A5EE-8197-ED17-0C7B02D2E512}"/>
              </a:ext>
            </a:extLst>
          </p:cNvPr>
          <p:cNvSpPr txBox="1"/>
          <p:nvPr/>
        </p:nvSpPr>
        <p:spPr>
          <a:xfrm>
            <a:off x="8301446" y="1735868"/>
            <a:ext cx="1278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Depth Camera</a:t>
            </a:r>
            <a:endParaRPr lang="en-JP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5A999BF-2951-2F1F-5FB7-C0191F871D40}"/>
              </a:ext>
            </a:extLst>
          </p:cNvPr>
          <p:cNvSpPr txBox="1"/>
          <p:nvPr/>
        </p:nvSpPr>
        <p:spPr>
          <a:xfrm>
            <a:off x="3806552" y="1207097"/>
            <a:ext cx="6719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Depth Camera</a:t>
            </a:r>
            <a:endParaRPr lang="en-JP" sz="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BDC9858-D8FA-57FE-DC95-CEC45C858D24}"/>
              </a:ext>
            </a:extLst>
          </p:cNvPr>
          <p:cNvCxnSpPr>
            <a:cxnSpLocks/>
          </p:cNvCxnSpPr>
          <p:nvPr/>
        </p:nvCxnSpPr>
        <p:spPr>
          <a:xfrm>
            <a:off x="4142542" y="1360389"/>
            <a:ext cx="10355" cy="16879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A119945C-4D76-0D48-22A8-868561406C48}"/>
              </a:ext>
            </a:extLst>
          </p:cNvPr>
          <p:cNvSpPr txBox="1"/>
          <p:nvPr/>
        </p:nvSpPr>
        <p:spPr>
          <a:xfrm>
            <a:off x="5175476" y="2323397"/>
            <a:ext cx="6703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Heated Nozzle</a:t>
            </a:r>
            <a:endParaRPr lang="en-JP" sz="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5AD4769-2644-E237-69BF-D68A71AAAEFF}"/>
              </a:ext>
            </a:extLst>
          </p:cNvPr>
          <p:cNvCxnSpPr>
            <a:cxnSpLocks/>
          </p:cNvCxnSpPr>
          <p:nvPr/>
        </p:nvCxnSpPr>
        <p:spPr>
          <a:xfrm flipH="1">
            <a:off x="5114421" y="2486433"/>
            <a:ext cx="185518" cy="5983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A824D21-3393-68E1-09EC-576C2E24BFD7}"/>
              </a:ext>
            </a:extLst>
          </p:cNvPr>
          <p:cNvGrpSpPr/>
          <p:nvPr/>
        </p:nvGrpSpPr>
        <p:grpSpPr>
          <a:xfrm>
            <a:off x="3111392" y="1429765"/>
            <a:ext cx="747320" cy="326884"/>
            <a:chOff x="3025082" y="1506232"/>
            <a:chExt cx="747320" cy="32688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37F100-85B9-93F2-9DD2-FC511E56E12D}"/>
                </a:ext>
              </a:extLst>
            </p:cNvPr>
            <p:cNvSpPr txBox="1"/>
            <p:nvPr/>
          </p:nvSpPr>
          <p:spPr>
            <a:xfrm>
              <a:off x="3025082" y="1506232"/>
              <a:ext cx="747320" cy="32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62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Bayesian </a:t>
              </a:r>
            </a:p>
            <a:p>
              <a:pPr algn="ctr"/>
              <a:r>
                <a:rPr lang="en-US" sz="762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</a:t>
              </a:r>
              <a:r>
                <a:rPr lang="en-JP" sz="762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ptimization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D95B3E8-DDE1-29CA-FEDA-FB83B37F1359}"/>
                </a:ext>
              </a:extLst>
            </p:cNvPr>
            <p:cNvSpPr/>
            <p:nvPr/>
          </p:nvSpPr>
          <p:spPr>
            <a:xfrm>
              <a:off x="3077379" y="1513264"/>
              <a:ext cx="650668" cy="3019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7002B05C-C23C-7C07-8365-08F00FAFC90D}"/>
              </a:ext>
            </a:extLst>
          </p:cNvPr>
          <p:cNvSpPr txBox="1"/>
          <p:nvPr/>
        </p:nvSpPr>
        <p:spPr>
          <a:xfrm>
            <a:off x="4960132" y="1880288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Sensorized</a:t>
            </a:r>
            <a:endParaRPr lang="en-US" sz="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Gelatin Hydrogel</a:t>
            </a:r>
            <a:endParaRPr lang="en-JP" sz="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2626285-BAB3-B0FA-4076-74B8DF08FFCB}"/>
              </a:ext>
            </a:extLst>
          </p:cNvPr>
          <p:cNvCxnSpPr>
            <a:cxnSpLocks/>
          </p:cNvCxnSpPr>
          <p:nvPr/>
        </p:nvCxnSpPr>
        <p:spPr>
          <a:xfrm flipH="1">
            <a:off x="4188719" y="2028255"/>
            <a:ext cx="831037" cy="1590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8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8DBABC-5499-51FA-A947-D70A17DD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F8710-7C2F-7CEB-B572-D781488FF2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43" b="90230" l="16386" r="89127">
                        <a14:foregroundMark x1="23277" y1="19885" x2="26187" y2="74713"/>
                        <a14:foregroundMark x1="26187" y1="74713" x2="60031" y2="83908"/>
                        <a14:foregroundMark x1="60031" y1="83908" x2="77489" y2="70115"/>
                        <a14:foregroundMark x1="77489" y1="70115" x2="75038" y2="51379"/>
                        <a14:foregroundMark x1="26187" y1="73678" x2="35528" y2="85862"/>
                        <a14:foregroundMark x1="35528" y1="85862" x2="67994" y2="86782"/>
                        <a14:foregroundMark x1="67994" y1="86782" x2="80245" y2="75287"/>
                        <a14:foregroundMark x1="80245" y1="75287" x2="79632" y2="73678"/>
                        <a14:foregroundMark x1="24809" y1="79195" x2="25881" y2="75747"/>
                        <a14:foregroundMark x1="71516" y1="82759" x2="79326" y2="72759"/>
                        <a14:foregroundMark x1="77642" y1="60345" x2="77029" y2="35977"/>
                        <a14:foregroundMark x1="77029" y1="35977" x2="83614" y2="8391"/>
                        <a14:foregroundMark x1="83614" y1="8391" x2="27718" y2="5747"/>
                        <a14:foregroundMark x1="27718" y1="5747" x2="19296" y2="21149"/>
                        <a14:foregroundMark x1="19296" y1="21149" x2="21286" y2="86092"/>
                        <a14:foregroundMark x1="21286" y1="86092" x2="59724" y2="87126"/>
                        <a14:foregroundMark x1="59724" y1="87126" x2="77642" y2="85977"/>
                        <a14:foregroundMark x1="19449" y1="78621" x2="27871" y2="88161"/>
                        <a14:foregroundMark x1="29862" y1="89195" x2="39204" y2="89655"/>
                        <a14:foregroundMark x1="17458" y1="88736" x2="77182" y2="90345"/>
                        <a14:foregroundMark x1="77182" y1="90345" x2="83920" y2="76092"/>
                        <a14:foregroundMark x1="83920" y1="76092" x2="79479" y2="71724"/>
                        <a14:foregroundMark x1="76263" y1="90230" x2="84227" y2="81379"/>
                        <a14:foregroundMark x1="61715" y1="80575" x2="83308" y2="87356"/>
                        <a14:foregroundMark x1="83308" y1="87356" x2="85452" y2="79540"/>
                        <a14:foregroundMark x1="16386" y1="8161" x2="33844" y2="5287"/>
                        <a14:foregroundMark x1="83002" y1="4943" x2="89127" y2="6322"/>
                        <a14:foregroundMark x1="84227" y1="87011" x2="84380" y2="88276"/>
                        <a14:foregroundMark x1="71669" y1="48391" x2="71669" y2="52414"/>
                        <a14:foregroundMark x1="17458" y1="30230" x2="20674" y2="42759"/>
                        <a14:foregroundMark x1="17305" y1="41724" x2="17458" y2="36667"/>
                        <a14:foregroundMark x1="16845" y1="38391" x2="16845" y2="35517"/>
                        <a14:foregroundMark x1="88361" y1="30345" x2="88821" y2="37816"/>
                        <a14:foregroundMark x1="29403" y1="24368" x2="46861" y2="18046"/>
                        <a14:foregroundMark x1="46861" y1="18046" x2="56662" y2="17356"/>
                        <a14:foregroundMark x1="52680" y1="16897" x2="52221" y2="85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4" r="10643" b="8025"/>
          <a:stretch/>
        </p:blipFill>
        <p:spPr>
          <a:xfrm>
            <a:off x="1809750" y="1324936"/>
            <a:ext cx="2724150" cy="455554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04B2DE-AD75-1364-0E91-6F2FA42B98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 r="10643" b="8025"/>
          <a:stretch/>
        </p:blipFill>
        <p:spPr>
          <a:xfrm>
            <a:off x="5619750" y="1151229"/>
            <a:ext cx="2724150" cy="45555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56349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Widescreen</PresentationFormat>
  <Paragraphs>29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メイリオ</vt:lpstr>
      <vt:lpstr>Meiryo UI</vt:lpstr>
      <vt:lpstr>Arial</vt:lpstr>
      <vt:lpstr>Calibri</vt:lpstr>
      <vt:lpstr>Calibri Light</vt:lpstr>
      <vt:lpstr>Roboto</vt:lpstr>
      <vt:lpstr>Tahoma</vt:lpstr>
      <vt:lpstr>Wingdings</vt:lpstr>
      <vt:lpstr>Office Theme</vt:lpstr>
      <vt:lpstr>PowerPoint Presentation</vt:lpstr>
      <vt:lpstr>Figure1 Overview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George-Thuruthel</dc:creator>
  <cp:lastModifiedBy>David Hardman</cp:lastModifiedBy>
  <cp:revision>8</cp:revision>
  <dcterms:created xsi:type="dcterms:W3CDTF">2023-02-09T15:19:09Z</dcterms:created>
  <dcterms:modified xsi:type="dcterms:W3CDTF">2023-06-06T20:47:57Z</dcterms:modified>
</cp:coreProperties>
</file>